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8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19B90-1CB6-4812-9A99-54C7EFB2637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E51F398-CEE8-4DA6-AA0C-324B91CA4D6C}">
      <dgm:prSet/>
      <dgm:spPr/>
      <dgm:t>
        <a:bodyPr/>
        <a:lstStyle/>
        <a:p>
          <a:endParaRPr lang="nl-NL"/>
        </a:p>
      </dgm:t>
    </dgm:pt>
    <dgm:pt modelId="{0CB57B6F-0A3E-4B59-83E2-0C62A4AF29F4}" type="parTrans" cxnId="{63942178-50F8-4913-9149-ED1FAB775EBB}">
      <dgm:prSet/>
      <dgm:spPr/>
      <dgm:t>
        <a:bodyPr/>
        <a:lstStyle/>
        <a:p>
          <a:endParaRPr lang="nl-NL"/>
        </a:p>
      </dgm:t>
    </dgm:pt>
    <dgm:pt modelId="{E2F00C7A-374A-49C9-A3C0-17E0281B0EB7}" type="sibTrans" cxnId="{63942178-50F8-4913-9149-ED1FAB775EB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nl-NL"/>
        </a:p>
      </dgm:t>
    </dgm:pt>
    <dgm:pt modelId="{BA7CD94A-F8B0-435D-B03E-B5C7BCF79FAB}">
      <dgm:prSet phldrT="[Tekst]"/>
      <dgm:spPr/>
      <dgm:t>
        <a:bodyPr/>
        <a:lstStyle/>
        <a:p>
          <a:r>
            <a:rPr lang="nl-NL" dirty="0" smtClean="0"/>
            <a:t>Levenskenmerken</a:t>
          </a:r>
          <a:endParaRPr lang="nl-NL" dirty="0"/>
        </a:p>
      </dgm:t>
    </dgm:pt>
    <dgm:pt modelId="{008796F9-D5D2-4B6F-9F8D-23FF3AE01460}" type="parTrans" cxnId="{5682A580-7802-4B07-A050-16CC383F75E7}">
      <dgm:prSet/>
      <dgm:spPr/>
      <dgm:t>
        <a:bodyPr/>
        <a:lstStyle/>
        <a:p>
          <a:endParaRPr lang="nl-NL"/>
        </a:p>
      </dgm:t>
    </dgm:pt>
    <dgm:pt modelId="{9796A26E-1627-46F8-8166-5D0DBC2A95D3}" type="sibTrans" cxnId="{5682A580-7802-4B07-A050-16CC383F75E7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nl-NL"/>
        </a:p>
      </dgm:t>
    </dgm:pt>
    <dgm:pt modelId="{EA6A559A-3BB0-4569-AEEF-8AC40777C32F}">
      <dgm:prSet phldrT="[Tekst]"/>
      <dgm:spPr/>
      <dgm:t>
        <a:bodyPr/>
        <a:lstStyle/>
        <a:p>
          <a:r>
            <a:rPr lang="nl-NL" dirty="0" smtClean="0"/>
            <a:t>Levensloop/levenscyclus</a:t>
          </a:r>
          <a:endParaRPr lang="nl-NL" dirty="0"/>
        </a:p>
      </dgm:t>
    </dgm:pt>
    <dgm:pt modelId="{8896D940-5E6B-45F4-8412-6CC7245BECD3}" type="parTrans" cxnId="{4FDD23C4-04BC-46E9-8686-0A3A448BC09C}">
      <dgm:prSet/>
      <dgm:spPr/>
      <dgm:t>
        <a:bodyPr/>
        <a:lstStyle/>
        <a:p>
          <a:endParaRPr lang="nl-NL"/>
        </a:p>
      </dgm:t>
    </dgm:pt>
    <dgm:pt modelId="{79756584-59DC-4B4A-A2D9-388CCDDDA6B1}" type="sibTrans" cxnId="{4FDD23C4-04BC-46E9-8686-0A3A448BC09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nl-NL"/>
        </a:p>
      </dgm:t>
    </dgm:pt>
    <dgm:pt modelId="{ACF04DF4-3A37-4E42-B48D-D5ABD0A6F27A}">
      <dgm:prSet phldrT="[Tekst]"/>
      <dgm:spPr/>
      <dgm:t>
        <a:bodyPr/>
        <a:lstStyle/>
        <a:p>
          <a:r>
            <a:rPr lang="nl-NL" dirty="0" smtClean="0"/>
            <a:t>Organisatieniveaus</a:t>
          </a:r>
          <a:endParaRPr lang="nl-NL" dirty="0"/>
        </a:p>
      </dgm:t>
    </dgm:pt>
    <dgm:pt modelId="{8F75CAF3-6C58-4321-973A-86DDBC6CDAF1}" type="parTrans" cxnId="{5447DDA4-C919-465B-875E-E995C57A6722}">
      <dgm:prSet/>
      <dgm:spPr/>
      <dgm:t>
        <a:bodyPr/>
        <a:lstStyle/>
        <a:p>
          <a:endParaRPr lang="nl-NL"/>
        </a:p>
      </dgm:t>
    </dgm:pt>
    <dgm:pt modelId="{34BE0EFE-E4FE-4FC2-A982-5FEFCDEE6D18}" type="sibTrans" cxnId="{5447DDA4-C919-465B-875E-E995C57A6722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nl-NL"/>
        </a:p>
      </dgm:t>
    </dgm:pt>
    <dgm:pt modelId="{9E4D31CB-1BB9-4DEF-A02E-3B20E8E078A1}" type="pres">
      <dgm:prSet presAssocID="{5A319B90-1CB6-4812-9A99-54C7EFB263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NL"/>
        </a:p>
      </dgm:t>
    </dgm:pt>
    <dgm:pt modelId="{4AB68A6F-EA55-422F-8654-964EEB95CCB8}" type="pres">
      <dgm:prSet presAssocID="{5A319B90-1CB6-4812-9A99-54C7EFB2637E}" presName="Name1" presStyleCnt="0"/>
      <dgm:spPr/>
    </dgm:pt>
    <dgm:pt modelId="{14BF91CF-8ADD-4432-82B8-164AC563F626}" type="pres">
      <dgm:prSet presAssocID="{E2F00C7A-374A-49C9-A3C0-17E0281B0EB7}" presName="picture_1" presStyleCnt="0"/>
      <dgm:spPr/>
    </dgm:pt>
    <dgm:pt modelId="{E64FCC7C-A62E-4589-82C6-2173E701EA49}" type="pres">
      <dgm:prSet presAssocID="{E2F00C7A-374A-49C9-A3C0-17E0281B0EB7}" presName="pictureRepeatNode" presStyleLbl="alignImgPlace1" presStyleIdx="0" presStyleCnt="4" custLinFactNeighborY="-18333"/>
      <dgm:spPr/>
      <dgm:t>
        <a:bodyPr/>
        <a:lstStyle/>
        <a:p>
          <a:endParaRPr lang="nl-NL"/>
        </a:p>
      </dgm:t>
    </dgm:pt>
    <dgm:pt modelId="{D0B1E865-B0C5-4729-B3CA-A8EF7362B486}" type="pres">
      <dgm:prSet presAssocID="{7E51F398-CEE8-4DA6-AA0C-324B91CA4D6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4E7848E-55C4-410C-A59B-110B7288FCFC}" type="pres">
      <dgm:prSet presAssocID="{9796A26E-1627-46F8-8166-5D0DBC2A95D3}" presName="picture_2" presStyleCnt="0"/>
      <dgm:spPr/>
    </dgm:pt>
    <dgm:pt modelId="{CE95C44B-E703-449F-B85A-616B64769661}" type="pres">
      <dgm:prSet presAssocID="{9796A26E-1627-46F8-8166-5D0DBC2A95D3}" presName="pictureRepeatNode" presStyleLbl="alignImgPlace1" presStyleIdx="1" presStyleCnt="4"/>
      <dgm:spPr/>
      <dgm:t>
        <a:bodyPr/>
        <a:lstStyle/>
        <a:p>
          <a:endParaRPr lang="nl-NL"/>
        </a:p>
      </dgm:t>
    </dgm:pt>
    <dgm:pt modelId="{6D9CE1CB-9ABA-4A6A-AC9D-BC2376A646D7}" type="pres">
      <dgm:prSet presAssocID="{BA7CD94A-F8B0-435D-B03E-B5C7BCF79FAB}" presName="line_2" presStyleLbl="parChTrans1D1" presStyleIdx="0" presStyleCnt="3"/>
      <dgm:spPr/>
    </dgm:pt>
    <dgm:pt modelId="{3AAD1315-79F3-4A74-B575-A016F780318E}" type="pres">
      <dgm:prSet presAssocID="{BA7CD94A-F8B0-435D-B03E-B5C7BCF79FAB}" presName="textparent_2" presStyleLbl="node1" presStyleIdx="0" presStyleCnt="0"/>
      <dgm:spPr/>
    </dgm:pt>
    <dgm:pt modelId="{0A47CFD8-44EF-4BB6-918B-A8A7CC995480}" type="pres">
      <dgm:prSet presAssocID="{BA7CD94A-F8B0-435D-B03E-B5C7BCF79FAB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FC12F5-9643-473C-B0C6-F3B237A52748}" type="pres">
      <dgm:prSet presAssocID="{79756584-59DC-4B4A-A2D9-388CCDDDA6B1}" presName="picture_3" presStyleCnt="0"/>
      <dgm:spPr/>
    </dgm:pt>
    <dgm:pt modelId="{3E2D78B9-FA34-4BA2-8CA5-776373B6213F}" type="pres">
      <dgm:prSet presAssocID="{79756584-59DC-4B4A-A2D9-388CCDDDA6B1}" presName="pictureRepeatNode" presStyleLbl="alignImgPlace1" presStyleIdx="2" presStyleCnt="4"/>
      <dgm:spPr/>
      <dgm:t>
        <a:bodyPr/>
        <a:lstStyle/>
        <a:p>
          <a:endParaRPr lang="nl-NL"/>
        </a:p>
      </dgm:t>
    </dgm:pt>
    <dgm:pt modelId="{5E07DC9B-2CAD-429D-9204-73592C076967}" type="pres">
      <dgm:prSet presAssocID="{EA6A559A-3BB0-4569-AEEF-8AC40777C32F}" presName="line_3" presStyleLbl="parChTrans1D1" presStyleIdx="1" presStyleCnt="3"/>
      <dgm:spPr/>
    </dgm:pt>
    <dgm:pt modelId="{33F0B0C9-3DEE-4E75-9ED7-20E8A1C98871}" type="pres">
      <dgm:prSet presAssocID="{EA6A559A-3BB0-4569-AEEF-8AC40777C32F}" presName="textparent_3" presStyleLbl="node1" presStyleIdx="0" presStyleCnt="0"/>
      <dgm:spPr/>
    </dgm:pt>
    <dgm:pt modelId="{1917DD3A-4451-49AE-BFB4-2133E25D597C}" type="pres">
      <dgm:prSet presAssocID="{EA6A559A-3BB0-4569-AEEF-8AC40777C32F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CBEFAD-B3DC-402D-A6D1-7DB6EBC5AF55}" type="pres">
      <dgm:prSet presAssocID="{34BE0EFE-E4FE-4FC2-A982-5FEFCDEE6D18}" presName="picture_4" presStyleCnt="0"/>
      <dgm:spPr/>
    </dgm:pt>
    <dgm:pt modelId="{F5B03937-B1EA-401C-8BE7-770B707AE4F2}" type="pres">
      <dgm:prSet presAssocID="{34BE0EFE-E4FE-4FC2-A982-5FEFCDEE6D18}" presName="pictureRepeatNode" presStyleLbl="alignImgPlace1" presStyleIdx="3" presStyleCnt="4"/>
      <dgm:spPr/>
      <dgm:t>
        <a:bodyPr/>
        <a:lstStyle/>
        <a:p>
          <a:endParaRPr lang="nl-NL"/>
        </a:p>
      </dgm:t>
    </dgm:pt>
    <dgm:pt modelId="{BAD50C3B-AF0F-4406-AACA-597A1A9FF2B4}" type="pres">
      <dgm:prSet presAssocID="{ACF04DF4-3A37-4E42-B48D-D5ABD0A6F27A}" presName="line_4" presStyleLbl="parChTrans1D1" presStyleIdx="2" presStyleCnt="3"/>
      <dgm:spPr/>
    </dgm:pt>
    <dgm:pt modelId="{A3B00130-712B-404F-81BD-E969C1E1425B}" type="pres">
      <dgm:prSet presAssocID="{ACF04DF4-3A37-4E42-B48D-D5ABD0A6F27A}" presName="textparent_4" presStyleLbl="node1" presStyleIdx="0" presStyleCnt="0"/>
      <dgm:spPr/>
    </dgm:pt>
    <dgm:pt modelId="{A582E15B-D70B-41D7-8D11-EE67AE954B21}" type="pres">
      <dgm:prSet presAssocID="{ACF04DF4-3A37-4E42-B48D-D5ABD0A6F27A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55190B7-97CA-4A85-B2B7-8C4303F018D3}" type="presOf" srcId="{5A319B90-1CB6-4812-9A99-54C7EFB2637E}" destId="{9E4D31CB-1BB9-4DEF-A02E-3B20E8E078A1}" srcOrd="0" destOrd="0" presId="urn:microsoft.com/office/officeart/2008/layout/CircularPictureCallout"/>
    <dgm:cxn modelId="{5682A580-7802-4B07-A050-16CC383F75E7}" srcId="{5A319B90-1CB6-4812-9A99-54C7EFB2637E}" destId="{BA7CD94A-F8B0-435D-B03E-B5C7BCF79FAB}" srcOrd="1" destOrd="0" parTransId="{008796F9-D5D2-4B6F-9F8D-23FF3AE01460}" sibTransId="{9796A26E-1627-46F8-8166-5D0DBC2A95D3}"/>
    <dgm:cxn modelId="{5447DDA4-C919-465B-875E-E995C57A6722}" srcId="{5A319B90-1CB6-4812-9A99-54C7EFB2637E}" destId="{ACF04DF4-3A37-4E42-B48D-D5ABD0A6F27A}" srcOrd="3" destOrd="0" parTransId="{8F75CAF3-6C58-4321-973A-86DDBC6CDAF1}" sibTransId="{34BE0EFE-E4FE-4FC2-A982-5FEFCDEE6D18}"/>
    <dgm:cxn modelId="{63942178-50F8-4913-9149-ED1FAB775EBB}" srcId="{5A319B90-1CB6-4812-9A99-54C7EFB2637E}" destId="{7E51F398-CEE8-4DA6-AA0C-324B91CA4D6C}" srcOrd="0" destOrd="0" parTransId="{0CB57B6F-0A3E-4B59-83E2-0C62A4AF29F4}" sibTransId="{E2F00C7A-374A-49C9-A3C0-17E0281B0EB7}"/>
    <dgm:cxn modelId="{D469AAE2-0041-4281-92D1-B19F6481193A}" type="presOf" srcId="{7E51F398-CEE8-4DA6-AA0C-324B91CA4D6C}" destId="{D0B1E865-B0C5-4729-B3CA-A8EF7362B486}" srcOrd="0" destOrd="0" presId="urn:microsoft.com/office/officeart/2008/layout/CircularPictureCallout"/>
    <dgm:cxn modelId="{496B675B-9E3E-43F6-9A85-9D45E3636114}" type="presOf" srcId="{34BE0EFE-E4FE-4FC2-A982-5FEFCDEE6D18}" destId="{F5B03937-B1EA-401C-8BE7-770B707AE4F2}" srcOrd="0" destOrd="0" presId="urn:microsoft.com/office/officeart/2008/layout/CircularPictureCallout"/>
    <dgm:cxn modelId="{9B779D4D-A9FC-4E33-B96E-7E132C1F516B}" type="presOf" srcId="{BA7CD94A-F8B0-435D-B03E-B5C7BCF79FAB}" destId="{0A47CFD8-44EF-4BB6-918B-A8A7CC995480}" srcOrd="0" destOrd="0" presId="urn:microsoft.com/office/officeart/2008/layout/CircularPictureCallout"/>
    <dgm:cxn modelId="{4FDD23C4-04BC-46E9-8686-0A3A448BC09C}" srcId="{5A319B90-1CB6-4812-9A99-54C7EFB2637E}" destId="{EA6A559A-3BB0-4569-AEEF-8AC40777C32F}" srcOrd="2" destOrd="0" parTransId="{8896D940-5E6B-45F4-8412-6CC7245BECD3}" sibTransId="{79756584-59DC-4B4A-A2D9-388CCDDDA6B1}"/>
    <dgm:cxn modelId="{D7BAABC0-B9DA-41F8-8E94-C5AB349659F1}" type="presOf" srcId="{9796A26E-1627-46F8-8166-5D0DBC2A95D3}" destId="{CE95C44B-E703-449F-B85A-616B64769661}" srcOrd="0" destOrd="0" presId="urn:microsoft.com/office/officeart/2008/layout/CircularPictureCallout"/>
    <dgm:cxn modelId="{DA85463C-9C26-44F9-BD5D-D3EAB37CE0B5}" type="presOf" srcId="{E2F00C7A-374A-49C9-A3C0-17E0281B0EB7}" destId="{E64FCC7C-A62E-4589-82C6-2173E701EA49}" srcOrd="0" destOrd="0" presId="urn:microsoft.com/office/officeart/2008/layout/CircularPictureCallout"/>
    <dgm:cxn modelId="{C05FD7D0-CECB-47F2-9167-C965202EB6FA}" type="presOf" srcId="{ACF04DF4-3A37-4E42-B48D-D5ABD0A6F27A}" destId="{A582E15B-D70B-41D7-8D11-EE67AE954B21}" srcOrd="0" destOrd="0" presId="urn:microsoft.com/office/officeart/2008/layout/CircularPictureCallout"/>
    <dgm:cxn modelId="{A5C3D33A-E33E-445C-961C-7CFBC34E16C3}" type="presOf" srcId="{79756584-59DC-4B4A-A2D9-388CCDDDA6B1}" destId="{3E2D78B9-FA34-4BA2-8CA5-776373B6213F}" srcOrd="0" destOrd="0" presId="urn:microsoft.com/office/officeart/2008/layout/CircularPictureCallout"/>
    <dgm:cxn modelId="{B9C741FE-41B9-4750-BDF6-2492D81CC42A}" type="presOf" srcId="{EA6A559A-3BB0-4569-AEEF-8AC40777C32F}" destId="{1917DD3A-4451-49AE-BFB4-2133E25D597C}" srcOrd="0" destOrd="0" presId="urn:microsoft.com/office/officeart/2008/layout/CircularPictureCallout"/>
    <dgm:cxn modelId="{D439A59C-C65B-4AAA-811F-9DAC751F2F27}" type="presParOf" srcId="{9E4D31CB-1BB9-4DEF-A02E-3B20E8E078A1}" destId="{4AB68A6F-EA55-422F-8654-964EEB95CCB8}" srcOrd="0" destOrd="0" presId="urn:microsoft.com/office/officeart/2008/layout/CircularPictureCallout"/>
    <dgm:cxn modelId="{9EC14336-BD5C-4756-A9F1-02BA999432B5}" type="presParOf" srcId="{4AB68A6F-EA55-422F-8654-964EEB95CCB8}" destId="{14BF91CF-8ADD-4432-82B8-164AC563F626}" srcOrd="0" destOrd="0" presId="urn:microsoft.com/office/officeart/2008/layout/CircularPictureCallout"/>
    <dgm:cxn modelId="{030758F4-F74C-4FF5-9F09-FA5677581D26}" type="presParOf" srcId="{14BF91CF-8ADD-4432-82B8-164AC563F626}" destId="{E64FCC7C-A62E-4589-82C6-2173E701EA49}" srcOrd="0" destOrd="0" presId="urn:microsoft.com/office/officeart/2008/layout/CircularPictureCallout"/>
    <dgm:cxn modelId="{AAC37694-5544-4880-B4FE-799EF268C64F}" type="presParOf" srcId="{4AB68A6F-EA55-422F-8654-964EEB95CCB8}" destId="{D0B1E865-B0C5-4729-B3CA-A8EF7362B486}" srcOrd="1" destOrd="0" presId="urn:microsoft.com/office/officeart/2008/layout/CircularPictureCallout"/>
    <dgm:cxn modelId="{9DD250F0-06E5-400E-AA9A-702BF06A2CF7}" type="presParOf" srcId="{4AB68A6F-EA55-422F-8654-964EEB95CCB8}" destId="{C4E7848E-55C4-410C-A59B-110B7288FCFC}" srcOrd="2" destOrd="0" presId="urn:microsoft.com/office/officeart/2008/layout/CircularPictureCallout"/>
    <dgm:cxn modelId="{6EBABA06-AB29-4505-B88F-09EACFEAB613}" type="presParOf" srcId="{C4E7848E-55C4-410C-A59B-110B7288FCFC}" destId="{CE95C44B-E703-449F-B85A-616B64769661}" srcOrd="0" destOrd="0" presId="urn:microsoft.com/office/officeart/2008/layout/CircularPictureCallout"/>
    <dgm:cxn modelId="{0C7D7006-5757-4C88-9511-F838AE87D483}" type="presParOf" srcId="{4AB68A6F-EA55-422F-8654-964EEB95CCB8}" destId="{6D9CE1CB-9ABA-4A6A-AC9D-BC2376A646D7}" srcOrd="3" destOrd="0" presId="urn:microsoft.com/office/officeart/2008/layout/CircularPictureCallout"/>
    <dgm:cxn modelId="{97802E64-9277-4871-8114-6368FD09F693}" type="presParOf" srcId="{4AB68A6F-EA55-422F-8654-964EEB95CCB8}" destId="{3AAD1315-79F3-4A74-B575-A016F780318E}" srcOrd="4" destOrd="0" presId="urn:microsoft.com/office/officeart/2008/layout/CircularPictureCallout"/>
    <dgm:cxn modelId="{2A8C6CA6-5D70-4A6D-A244-215F97C640E2}" type="presParOf" srcId="{3AAD1315-79F3-4A74-B575-A016F780318E}" destId="{0A47CFD8-44EF-4BB6-918B-A8A7CC995480}" srcOrd="0" destOrd="0" presId="urn:microsoft.com/office/officeart/2008/layout/CircularPictureCallout"/>
    <dgm:cxn modelId="{343EA33C-0629-4A89-B8C3-698C3AFE1309}" type="presParOf" srcId="{4AB68A6F-EA55-422F-8654-964EEB95CCB8}" destId="{6DFC12F5-9643-473C-B0C6-F3B237A52748}" srcOrd="5" destOrd="0" presId="urn:microsoft.com/office/officeart/2008/layout/CircularPictureCallout"/>
    <dgm:cxn modelId="{F520EB15-0C63-499D-B684-86939E18DD99}" type="presParOf" srcId="{6DFC12F5-9643-473C-B0C6-F3B237A52748}" destId="{3E2D78B9-FA34-4BA2-8CA5-776373B6213F}" srcOrd="0" destOrd="0" presId="urn:microsoft.com/office/officeart/2008/layout/CircularPictureCallout"/>
    <dgm:cxn modelId="{3070FC0D-77DC-42E8-BE1F-9525D90347BC}" type="presParOf" srcId="{4AB68A6F-EA55-422F-8654-964EEB95CCB8}" destId="{5E07DC9B-2CAD-429D-9204-73592C076967}" srcOrd="6" destOrd="0" presId="urn:microsoft.com/office/officeart/2008/layout/CircularPictureCallout"/>
    <dgm:cxn modelId="{00E94B5E-25E4-487D-8331-F131CE726ADF}" type="presParOf" srcId="{4AB68A6F-EA55-422F-8654-964EEB95CCB8}" destId="{33F0B0C9-3DEE-4E75-9ED7-20E8A1C98871}" srcOrd="7" destOrd="0" presId="urn:microsoft.com/office/officeart/2008/layout/CircularPictureCallout"/>
    <dgm:cxn modelId="{AD3E2F97-C772-4C57-A926-ACE70FAAFAB8}" type="presParOf" srcId="{33F0B0C9-3DEE-4E75-9ED7-20E8A1C98871}" destId="{1917DD3A-4451-49AE-BFB4-2133E25D597C}" srcOrd="0" destOrd="0" presId="urn:microsoft.com/office/officeart/2008/layout/CircularPictureCallout"/>
    <dgm:cxn modelId="{C2828BE8-7552-437D-8F50-BF50D9E44707}" type="presParOf" srcId="{4AB68A6F-EA55-422F-8654-964EEB95CCB8}" destId="{8BCBEFAD-B3DC-402D-A6D1-7DB6EBC5AF55}" srcOrd="8" destOrd="0" presId="urn:microsoft.com/office/officeart/2008/layout/CircularPictureCallout"/>
    <dgm:cxn modelId="{2757852A-0958-4997-833F-FCEAB778AD44}" type="presParOf" srcId="{8BCBEFAD-B3DC-402D-A6D1-7DB6EBC5AF55}" destId="{F5B03937-B1EA-401C-8BE7-770B707AE4F2}" srcOrd="0" destOrd="0" presId="urn:microsoft.com/office/officeart/2008/layout/CircularPictureCallout"/>
    <dgm:cxn modelId="{D02B12EC-1868-4C1E-9E18-675FBAE8EEDA}" type="presParOf" srcId="{4AB68A6F-EA55-422F-8654-964EEB95CCB8}" destId="{BAD50C3B-AF0F-4406-AACA-597A1A9FF2B4}" srcOrd="9" destOrd="0" presId="urn:microsoft.com/office/officeart/2008/layout/CircularPictureCallout"/>
    <dgm:cxn modelId="{8928A0A3-11EC-4225-B70E-803817B17600}" type="presParOf" srcId="{4AB68A6F-EA55-422F-8654-964EEB95CCB8}" destId="{A3B00130-712B-404F-81BD-E969C1E1425B}" srcOrd="10" destOrd="0" presId="urn:microsoft.com/office/officeart/2008/layout/CircularPictureCallout"/>
    <dgm:cxn modelId="{AE0CCF6D-9D6C-4EF1-AF81-14592E401D00}" type="presParOf" srcId="{A3B00130-712B-404F-81BD-E969C1E1425B}" destId="{A582E15B-D70B-41D7-8D11-EE67AE954B21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84E705-936C-43D0-BD2D-828D748A123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83B01AD1-8984-410F-B485-FDAF6BD54D47}">
      <dgm:prSet phldrT="[Tekst]"/>
      <dgm:spPr/>
      <dgm:t>
        <a:bodyPr/>
        <a:lstStyle/>
        <a:p>
          <a:r>
            <a:rPr lang="nl-NL" dirty="0" smtClean="0"/>
            <a:t>Organismen</a:t>
          </a:r>
          <a:endParaRPr lang="nl-NL" dirty="0"/>
        </a:p>
      </dgm:t>
    </dgm:pt>
    <dgm:pt modelId="{E7346CA8-28EA-41AF-8423-74AC6FA910D4}" type="parTrans" cxnId="{192C1E0A-0D61-49E5-A412-BC26F264F96A}">
      <dgm:prSet/>
      <dgm:spPr/>
      <dgm:t>
        <a:bodyPr/>
        <a:lstStyle/>
        <a:p>
          <a:endParaRPr lang="nl-NL"/>
        </a:p>
      </dgm:t>
    </dgm:pt>
    <dgm:pt modelId="{95E09A25-10EA-43C3-9E80-9D35054603B5}" type="sibTrans" cxnId="{192C1E0A-0D61-49E5-A412-BC26F264F96A}">
      <dgm:prSet/>
      <dgm:spPr/>
      <dgm:t>
        <a:bodyPr/>
        <a:lstStyle/>
        <a:p>
          <a:endParaRPr lang="nl-NL"/>
        </a:p>
      </dgm:t>
    </dgm:pt>
    <dgm:pt modelId="{53354FA0-C12F-4105-AC47-F5E5EB0B0033}">
      <dgm:prSet phldrT="[Tekst]"/>
      <dgm:spPr/>
      <dgm:t>
        <a:bodyPr/>
        <a:lstStyle/>
        <a:p>
          <a:r>
            <a:rPr lang="nl-NL" dirty="0" smtClean="0"/>
            <a:t>Organen</a:t>
          </a:r>
          <a:endParaRPr lang="nl-NL" dirty="0"/>
        </a:p>
      </dgm:t>
    </dgm:pt>
    <dgm:pt modelId="{F13F5356-5A16-4219-A0B1-1D43B1C09B7B}" type="parTrans" cxnId="{3A032E3E-ECF7-4050-8244-0AA5A7ABD41B}">
      <dgm:prSet/>
      <dgm:spPr/>
      <dgm:t>
        <a:bodyPr/>
        <a:lstStyle/>
        <a:p>
          <a:endParaRPr lang="nl-NL"/>
        </a:p>
      </dgm:t>
    </dgm:pt>
    <dgm:pt modelId="{F54D27AA-7E34-4E81-B765-17ACD91F3225}" type="sibTrans" cxnId="{3A032E3E-ECF7-4050-8244-0AA5A7ABD41B}">
      <dgm:prSet/>
      <dgm:spPr/>
      <dgm:t>
        <a:bodyPr/>
        <a:lstStyle/>
        <a:p>
          <a:endParaRPr lang="nl-NL"/>
        </a:p>
      </dgm:t>
    </dgm:pt>
    <dgm:pt modelId="{BE6E088A-005D-4714-81C5-E9D6F0DD8236}">
      <dgm:prSet phldrT="[Tekst]"/>
      <dgm:spPr/>
      <dgm:t>
        <a:bodyPr/>
        <a:lstStyle/>
        <a:p>
          <a:r>
            <a:rPr lang="nl-NL" dirty="0" smtClean="0"/>
            <a:t>Cellen</a:t>
          </a:r>
          <a:endParaRPr lang="nl-NL" dirty="0"/>
        </a:p>
      </dgm:t>
    </dgm:pt>
    <dgm:pt modelId="{AD7FEC12-D739-454E-A6CC-BDE18E702150}" type="parTrans" cxnId="{2E489EDC-69CA-462C-BC4A-1A0A8788B374}">
      <dgm:prSet/>
      <dgm:spPr/>
      <dgm:t>
        <a:bodyPr/>
        <a:lstStyle/>
        <a:p>
          <a:endParaRPr lang="nl-NL"/>
        </a:p>
      </dgm:t>
    </dgm:pt>
    <dgm:pt modelId="{D61A9255-6ACD-4BE9-BC30-9477B86915D5}" type="sibTrans" cxnId="{2E489EDC-69CA-462C-BC4A-1A0A8788B374}">
      <dgm:prSet/>
      <dgm:spPr/>
      <dgm:t>
        <a:bodyPr/>
        <a:lstStyle/>
        <a:p>
          <a:endParaRPr lang="nl-NL"/>
        </a:p>
      </dgm:t>
    </dgm:pt>
    <dgm:pt modelId="{F90A6F72-EFD8-46BC-A21D-888F2DD77EA7}" type="pres">
      <dgm:prSet presAssocID="{5F84E705-936C-43D0-BD2D-828D748A123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60A28A6-6B36-433A-B6EE-BBB352A5CF4C}" type="pres">
      <dgm:prSet presAssocID="{83B01AD1-8984-410F-B485-FDAF6BD54D47}" presName="root1" presStyleCnt="0"/>
      <dgm:spPr/>
    </dgm:pt>
    <dgm:pt modelId="{8132CB8A-91D1-4244-8153-91DB2FAFA39A}" type="pres">
      <dgm:prSet presAssocID="{83B01AD1-8984-410F-B485-FDAF6BD54D4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E49FD3E-18E1-474F-8CED-BCE8B042F1BB}" type="pres">
      <dgm:prSet presAssocID="{83B01AD1-8984-410F-B485-FDAF6BD54D47}" presName="level2hierChild" presStyleCnt="0"/>
      <dgm:spPr/>
    </dgm:pt>
    <dgm:pt modelId="{38D232DE-B8F2-4D98-8912-E15263D3F6AA}" type="pres">
      <dgm:prSet presAssocID="{F13F5356-5A16-4219-A0B1-1D43B1C09B7B}" presName="conn2-1" presStyleLbl="parChTrans1D2" presStyleIdx="0" presStyleCnt="1"/>
      <dgm:spPr/>
      <dgm:t>
        <a:bodyPr/>
        <a:lstStyle/>
        <a:p>
          <a:endParaRPr lang="nl-NL"/>
        </a:p>
      </dgm:t>
    </dgm:pt>
    <dgm:pt modelId="{06262707-2237-46C0-BFCD-618B3306E7E7}" type="pres">
      <dgm:prSet presAssocID="{F13F5356-5A16-4219-A0B1-1D43B1C09B7B}" presName="connTx" presStyleLbl="parChTrans1D2" presStyleIdx="0" presStyleCnt="1"/>
      <dgm:spPr/>
      <dgm:t>
        <a:bodyPr/>
        <a:lstStyle/>
        <a:p>
          <a:endParaRPr lang="nl-NL"/>
        </a:p>
      </dgm:t>
    </dgm:pt>
    <dgm:pt modelId="{DA8B52CE-D3E7-42C4-AFE4-7A90334FFBD4}" type="pres">
      <dgm:prSet presAssocID="{53354FA0-C12F-4105-AC47-F5E5EB0B0033}" presName="root2" presStyleCnt="0"/>
      <dgm:spPr/>
    </dgm:pt>
    <dgm:pt modelId="{EB8E4D52-4190-4F59-855D-F9A117853407}" type="pres">
      <dgm:prSet presAssocID="{53354FA0-C12F-4105-AC47-F5E5EB0B0033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B200E529-3F48-4F47-90F3-AD6A6DFD3CF9}" type="pres">
      <dgm:prSet presAssocID="{53354FA0-C12F-4105-AC47-F5E5EB0B0033}" presName="level3hierChild" presStyleCnt="0"/>
      <dgm:spPr/>
    </dgm:pt>
    <dgm:pt modelId="{47E6A373-846B-494C-960D-3C359277A3DC}" type="pres">
      <dgm:prSet presAssocID="{AD7FEC12-D739-454E-A6CC-BDE18E702150}" presName="conn2-1" presStyleLbl="parChTrans1D3" presStyleIdx="0" presStyleCnt="1"/>
      <dgm:spPr/>
      <dgm:t>
        <a:bodyPr/>
        <a:lstStyle/>
        <a:p>
          <a:endParaRPr lang="nl-NL"/>
        </a:p>
      </dgm:t>
    </dgm:pt>
    <dgm:pt modelId="{0B0E9D52-A834-4088-B79A-A7E985D7DA80}" type="pres">
      <dgm:prSet presAssocID="{AD7FEC12-D739-454E-A6CC-BDE18E702150}" presName="connTx" presStyleLbl="parChTrans1D3" presStyleIdx="0" presStyleCnt="1"/>
      <dgm:spPr/>
      <dgm:t>
        <a:bodyPr/>
        <a:lstStyle/>
        <a:p>
          <a:endParaRPr lang="nl-NL"/>
        </a:p>
      </dgm:t>
    </dgm:pt>
    <dgm:pt modelId="{ED57C736-58C1-4030-93D0-086E08F42F48}" type="pres">
      <dgm:prSet presAssocID="{BE6E088A-005D-4714-81C5-E9D6F0DD8236}" presName="root2" presStyleCnt="0"/>
      <dgm:spPr/>
    </dgm:pt>
    <dgm:pt modelId="{E1B09C5F-5116-416F-BC9C-12ED5D9C25F3}" type="pres">
      <dgm:prSet presAssocID="{BE6E088A-005D-4714-81C5-E9D6F0DD8236}" presName="LevelTwoTextNode" presStyleLbl="node3" presStyleIdx="0" presStyleCnt="1" custLinFactY="-23214" custLinFactNeighborX="835" custLinFactNeighborY="-10000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123E841-B26D-452B-82F5-3781D74B3560}" type="pres">
      <dgm:prSet presAssocID="{BE6E088A-005D-4714-81C5-E9D6F0DD8236}" presName="level3hierChild" presStyleCnt="0"/>
      <dgm:spPr/>
    </dgm:pt>
  </dgm:ptLst>
  <dgm:cxnLst>
    <dgm:cxn modelId="{441038F8-E788-4C05-9BD8-96CF1B7B0939}" type="presOf" srcId="{BE6E088A-005D-4714-81C5-E9D6F0DD8236}" destId="{E1B09C5F-5116-416F-BC9C-12ED5D9C25F3}" srcOrd="0" destOrd="0" presId="urn:microsoft.com/office/officeart/2008/layout/HorizontalMultiLevelHierarchy"/>
    <dgm:cxn modelId="{3CD9A97E-34DD-44F9-A30E-B6C81B5E0CA8}" type="presOf" srcId="{5F84E705-936C-43D0-BD2D-828D748A123D}" destId="{F90A6F72-EFD8-46BC-A21D-888F2DD77EA7}" srcOrd="0" destOrd="0" presId="urn:microsoft.com/office/officeart/2008/layout/HorizontalMultiLevelHierarchy"/>
    <dgm:cxn modelId="{4C6066AF-5493-40D3-8172-AFD90597E3C5}" type="presOf" srcId="{53354FA0-C12F-4105-AC47-F5E5EB0B0033}" destId="{EB8E4D52-4190-4F59-855D-F9A117853407}" srcOrd="0" destOrd="0" presId="urn:microsoft.com/office/officeart/2008/layout/HorizontalMultiLevelHierarchy"/>
    <dgm:cxn modelId="{A55E96AE-B0FC-4EDB-8431-360A2D533E05}" type="presOf" srcId="{F13F5356-5A16-4219-A0B1-1D43B1C09B7B}" destId="{06262707-2237-46C0-BFCD-618B3306E7E7}" srcOrd="1" destOrd="0" presId="urn:microsoft.com/office/officeart/2008/layout/HorizontalMultiLevelHierarchy"/>
    <dgm:cxn modelId="{9CC95D25-836A-4198-AB86-A9FF6A96F5D7}" type="presOf" srcId="{83B01AD1-8984-410F-B485-FDAF6BD54D47}" destId="{8132CB8A-91D1-4244-8153-91DB2FAFA39A}" srcOrd="0" destOrd="0" presId="urn:microsoft.com/office/officeart/2008/layout/HorizontalMultiLevelHierarchy"/>
    <dgm:cxn modelId="{DFEFD4E8-F0A4-4214-BBA1-90DA53B34E99}" type="presOf" srcId="{F13F5356-5A16-4219-A0B1-1D43B1C09B7B}" destId="{38D232DE-B8F2-4D98-8912-E15263D3F6AA}" srcOrd="0" destOrd="0" presId="urn:microsoft.com/office/officeart/2008/layout/HorizontalMultiLevelHierarchy"/>
    <dgm:cxn modelId="{192C1E0A-0D61-49E5-A412-BC26F264F96A}" srcId="{5F84E705-936C-43D0-BD2D-828D748A123D}" destId="{83B01AD1-8984-410F-B485-FDAF6BD54D47}" srcOrd="0" destOrd="0" parTransId="{E7346CA8-28EA-41AF-8423-74AC6FA910D4}" sibTransId="{95E09A25-10EA-43C3-9E80-9D35054603B5}"/>
    <dgm:cxn modelId="{FB34CACB-26ED-4758-A8A4-9D612DA7B7A5}" type="presOf" srcId="{AD7FEC12-D739-454E-A6CC-BDE18E702150}" destId="{0B0E9D52-A834-4088-B79A-A7E985D7DA80}" srcOrd="1" destOrd="0" presId="urn:microsoft.com/office/officeart/2008/layout/HorizontalMultiLevelHierarchy"/>
    <dgm:cxn modelId="{3A032E3E-ECF7-4050-8244-0AA5A7ABD41B}" srcId="{83B01AD1-8984-410F-B485-FDAF6BD54D47}" destId="{53354FA0-C12F-4105-AC47-F5E5EB0B0033}" srcOrd="0" destOrd="0" parTransId="{F13F5356-5A16-4219-A0B1-1D43B1C09B7B}" sibTransId="{F54D27AA-7E34-4E81-B765-17ACD91F3225}"/>
    <dgm:cxn modelId="{0CA61B28-2653-4EA0-AE45-CD2DC734006F}" type="presOf" srcId="{AD7FEC12-D739-454E-A6CC-BDE18E702150}" destId="{47E6A373-846B-494C-960D-3C359277A3DC}" srcOrd="0" destOrd="0" presId="urn:microsoft.com/office/officeart/2008/layout/HorizontalMultiLevelHierarchy"/>
    <dgm:cxn modelId="{2E489EDC-69CA-462C-BC4A-1A0A8788B374}" srcId="{53354FA0-C12F-4105-AC47-F5E5EB0B0033}" destId="{BE6E088A-005D-4714-81C5-E9D6F0DD8236}" srcOrd="0" destOrd="0" parTransId="{AD7FEC12-D739-454E-A6CC-BDE18E702150}" sibTransId="{D61A9255-6ACD-4BE9-BC30-9477B86915D5}"/>
    <dgm:cxn modelId="{79D5D149-4C2C-4805-BE9E-0EB3FED91F7D}" type="presParOf" srcId="{F90A6F72-EFD8-46BC-A21D-888F2DD77EA7}" destId="{660A28A6-6B36-433A-B6EE-BBB352A5CF4C}" srcOrd="0" destOrd="0" presId="urn:microsoft.com/office/officeart/2008/layout/HorizontalMultiLevelHierarchy"/>
    <dgm:cxn modelId="{D3EB53B9-A4D8-4EF0-8042-D8FF8F6AB1A8}" type="presParOf" srcId="{660A28A6-6B36-433A-B6EE-BBB352A5CF4C}" destId="{8132CB8A-91D1-4244-8153-91DB2FAFA39A}" srcOrd="0" destOrd="0" presId="urn:microsoft.com/office/officeart/2008/layout/HorizontalMultiLevelHierarchy"/>
    <dgm:cxn modelId="{8FC10B16-7037-49C0-AF67-EE19DD9F10B6}" type="presParOf" srcId="{660A28A6-6B36-433A-B6EE-BBB352A5CF4C}" destId="{5E49FD3E-18E1-474F-8CED-BCE8B042F1BB}" srcOrd="1" destOrd="0" presId="urn:microsoft.com/office/officeart/2008/layout/HorizontalMultiLevelHierarchy"/>
    <dgm:cxn modelId="{4E316893-320F-400C-9021-83A15B22861C}" type="presParOf" srcId="{5E49FD3E-18E1-474F-8CED-BCE8B042F1BB}" destId="{38D232DE-B8F2-4D98-8912-E15263D3F6AA}" srcOrd="0" destOrd="0" presId="urn:microsoft.com/office/officeart/2008/layout/HorizontalMultiLevelHierarchy"/>
    <dgm:cxn modelId="{571A881F-3A1C-4605-9CB4-22C8C217E8C7}" type="presParOf" srcId="{38D232DE-B8F2-4D98-8912-E15263D3F6AA}" destId="{06262707-2237-46C0-BFCD-618B3306E7E7}" srcOrd="0" destOrd="0" presId="urn:microsoft.com/office/officeart/2008/layout/HorizontalMultiLevelHierarchy"/>
    <dgm:cxn modelId="{E5AF3DDD-2895-4E35-A488-7C3BB253F851}" type="presParOf" srcId="{5E49FD3E-18E1-474F-8CED-BCE8B042F1BB}" destId="{DA8B52CE-D3E7-42C4-AFE4-7A90334FFBD4}" srcOrd="1" destOrd="0" presId="urn:microsoft.com/office/officeart/2008/layout/HorizontalMultiLevelHierarchy"/>
    <dgm:cxn modelId="{C427189C-321F-4071-9DF9-42B03C1864D2}" type="presParOf" srcId="{DA8B52CE-D3E7-42C4-AFE4-7A90334FFBD4}" destId="{EB8E4D52-4190-4F59-855D-F9A117853407}" srcOrd="0" destOrd="0" presId="urn:microsoft.com/office/officeart/2008/layout/HorizontalMultiLevelHierarchy"/>
    <dgm:cxn modelId="{D9AB5130-C447-4412-A88F-148A12B645FE}" type="presParOf" srcId="{DA8B52CE-D3E7-42C4-AFE4-7A90334FFBD4}" destId="{B200E529-3F48-4F47-90F3-AD6A6DFD3CF9}" srcOrd="1" destOrd="0" presId="urn:microsoft.com/office/officeart/2008/layout/HorizontalMultiLevelHierarchy"/>
    <dgm:cxn modelId="{3C1B901E-912A-4BA4-BFB2-A69B768A4EB2}" type="presParOf" srcId="{B200E529-3F48-4F47-90F3-AD6A6DFD3CF9}" destId="{47E6A373-846B-494C-960D-3C359277A3DC}" srcOrd="0" destOrd="0" presId="urn:microsoft.com/office/officeart/2008/layout/HorizontalMultiLevelHierarchy"/>
    <dgm:cxn modelId="{058DFE6D-F955-4C7B-B13A-4CB00C227CA0}" type="presParOf" srcId="{47E6A373-846B-494C-960D-3C359277A3DC}" destId="{0B0E9D52-A834-4088-B79A-A7E985D7DA80}" srcOrd="0" destOrd="0" presId="urn:microsoft.com/office/officeart/2008/layout/HorizontalMultiLevelHierarchy"/>
    <dgm:cxn modelId="{5CB0B721-482A-4CE5-9DCE-47DA8A085409}" type="presParOf" srcId="{B200E529-3F48-4F47-90F3-AD6A6DFD3CF9}" destId="{ED57C736-58C1-4030-93D0-086E08F42F48}" srcOrd="1" destOrd="0" presId="urn:microsoft.com/office/officeart/2008/layout/HorizontalMultiLevelHierarchy"/>
    <dgm:cxn modelId="{AD5EBD0A-9D95-4375-8D58-551FAF07B48D}" type="presParOf" srcId="{ED57C736-58C1-4030-93D0-086E08F42F48}" destId="{E1B09C5F-5116-416F-BC9C-12ED5D9C25F3}" srcOrd="0" destOrd="0" presId="urn:microsoft.com/office/officeart/2008/layout/HorizontalMultiLevelHierarchy"/>
    <dgm:cxn modelId="{ACC32F4F-F39D-4402-9B1C-D3982CB73F15}" type="presParOf" srcId="{ED57C736-58C1-4030-93D0-086E08F42F48}" destId="{1123E841-B26D-452B-82F5-3781D74B356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50C3B-AF0F-4406-AACA-597A1A9FF2B4}">
      <dsp:nvSpPr>
        <dsp:cNvPr id="0" name=""/>
        <dsp:cNvSpPr/>
      </dsp:nvSpPr>
      <dsp:spPr>
        <a:xfrm>
          <a:off x="2175669" y="3698637"/>
          <a:ext cx="436874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7DC9B-2CAD-429D-9204-73592C076967}">
      <dsp:nvSpPr>
        <dsp:cNvPr id="0" name=""/>
        <dsp:cNvSpPr/>
      </dsp:nvSpPr>
      <dsp:spPr>
        <a:xfrm>
          <a:off x="2175669" y="2175669"/>
          <a:ext cx="374215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CE1CB-9ABA-4A6A-AC9D-BC2376A646D7}">
      <dsp:nvSpPr>
        <dsp:cNvPr id="0" name=""/>
        <dsp:cNvSpPr/>
      </dsp:nvSpPr>
      <dsp:spPr>
        <a:xfrm>
          <a:off x="2175669" y="652700"/>
          <a:ext cx="436874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FCC7C-A62E-4589-82C6-2173E701EA49}">
      <dsp:nvSpPr>
        <dsp:cNvPr id="0" name=""/>
        <dsp:cNvSpPr/>
      </dsp:nvSpPr>
      <dsp:spPr>
        <a:xfrm>
          <a:off x="0" y="0"/>
          <a:ext cx="4351338" cy="43513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1E865-B0C5-4729-B3CA-A8EF7362B486}">
      <dsp:nvSpPr>
        <dsp:cNvPr id="0" name=""/>
        <dsp:cNvSpPr/>
      </dsp:nvSpPr>
      <dsp:spPr>
        <a:xfrm>
          <a:off x="783240" y="2310560"/>
          <a:ext cx="2784856" cy="14359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6500" kern="1200"/>
        </a:p>
      </dsp:txBody>
      <dsp:txXfrm>
        <a:off x="783240" y="2310560"/>
        <a:ext cx="2784856" cy="1435941"/>
      </dsp:txXfrm>
    </dsp:sp>
    <dsp:sp modelId="{CE95C44B-E703-449F-B85A-616B64769661}">
      <dsp:nvSpPr>
        <dsp:cNvPr id="0" name=""/>
        <dsp:cNvSpPr/>
      </dsp:nvSpPr>
      <dsp:spPr>
        <a:xfrm>
          <a:off x="5891711" y="0"/>
          <a:ext cx="1305401" cy="130540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7CFD8-44EF-4BB6-918B-A8A7CC995480}">
      <dsp:nvSpPr>
        <dsp:cNvPr id="0" name=""/>
        <dsp:cNvSpPr/>
      </dsp:nvSpPr>
      <dsp:spPr>
        <a:xfrm>
          <a:off x="7197113" y="0"/>
          <a:ext cx="2945157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0" rIns="11049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Levenskenmerken</a:t>
          </a:r>
          <a:endParaRPr lang="nl-NL" sz="2900" kern="1200" dirty="0"/>
        </a:p>
      </dsp:txBody>
      <dsp:txXfrm>
        <a:off x="7197113" y="0"/>
        <a:ext cx="2945157" cy="1305401"/>
      </dsp:txXfrm>
    </dsp:sp>
    <dsp:sp modelId="{3E2D78B9-FA34-4BA2-8CA5-776373B6213F}">
      <dsp:nvSpPr>
        <dsp:cNvPr id="0" name=""/>
        <dsp:cNvSpPr/>
      </dsp:nvSpPr>
      <dsp:spPr>
        <a:xfrm>
          <a:off x="5265118" y="1522968"/>
          <a:ext cx="1305401" cy="130540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7DD3A-4451-49AE-BFB4-2133E25D597C}">
      <dsp:nvSpPr>
        <dsp:cNvPr id="0" name=""/>
        <dsp:cNvSpPr/>
      </dsp:nvSpPr>
      <dsp:spPr>
        <a:xfrm>
          <a:off x="6570520" y="1522968"/>
          <a:ext cx="3945079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0" rIns="11049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Levensloop/levenscyclus</a:t>
          </a:r>
          <a:endParaRPr lang="nl-NL" sz="2900" kern="1200" dirty="0"/>
        </a:p>
      </dsp:txBody>
      <dsp:txXfrm>
        <a:off x="6570520" y="1522968"/>
        <a:ext cx="3945079" cy="1305401"/>
      </dsp:txXfrm>
    </dsp:sp>
    <dsp:sp modelId="{F5B03937-B1EA-401C-8BE7-770B707AE4F2}">
      <dsp:nvSpPr>
        <dsp:cNvPr id="0" name=""/>
        <dsp:cNvSpPr/>
      </dsp:nvSpPr>
      <dsp:spPr>
        <a:xfrm>
          <a:off x="5891711" y="3045936"/>
          <a:ext cx="1305401" cy="130540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2E15B-D70B-41D7-8D11-EE67AE954B21}">
      <dsp:nvSpPr>
        <dsp:cNvPr id="0" name=""/>
        <dsp:cNvSpPr/>
      </dsp:nvSpPr>
      <dsp:spPr>
        <a:xfrm>
          <a:off x="7197113" y="3045936"/>
          <a:ext cx="3131822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0" rIns="11049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smtClean="0"/>
            <a:t>Organisatieniveaus</a:t>
          </a:r>
          <a:endParaRPr lang="nl-NL" sz="2900" kern="1200" dirty="0"/>
        </a:p>
      </dsp:txBody>
      <dsp:txXfrm>
        <a:off x="7197113" y="3045936"/>
        <a:ext cx="3131822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6A373-846B-494C-960D-3C359277A3DC}">
      <dsp:nvSpPr>
        <dsp:cNvPr id="0" name=""/>
        <dsp:cNvSpPr/>
      </dsp:nvSpPr>
      <dsp:spPr>
        <a:xfrm>
          <a:off x="4544766" y="1203423"/>
          <a:ext cx="587667" cy="1059557"/>
        </a:xfrm>
        <a:custGeom>
          <a:avLst/>
          <a:gdLst/>
          <a:ahLst/>
          <a:cxnLst/>
          <a:rect l="0" t="0" r="0" b="0"/>
          <a:pathLst>
            <a:path>
              <a:moveTo>
                <a:pt x="0" y="1059557"/>
              </a:moveTo>
              <a:lnTo>
                <a:pt x="293833" y="1059557"/>
              </a:lnTo>
              <a:lnTo>
                <a:pt x="293833" y="0"/>
              </a:lnTo>
              <a:lnTo>
                <a:pt x="587667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808309" y="1702912"/>
        <a:ext cx="60580" cy="60580"/>
      </dsp:txXfrm>
    </dsp:sp>
    <dsp:sp modelId="{38D232DE-B8F2-4D98-8912-E15263D3F6AA}">
      <dsp:nvSpPr>
        <dsp:cNvPr id="0" name=""/>
        <dsp:cNvSpPr/>
      </dsp:nvSpPr>
      <dsp:spPr>
        <a:xfrm>
          <a:off x="1160070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1428025" y="2248878"/>
        <a:ext cx="28205" cy="28205"/>
      </dsp:txXfrm>
    </dsp:sp>
    <dsp:sp modelId="{8132CB8A-91D1-4244-8153-91DB2FAFA39A}">
      <dsp:nvSpPr>
        <dsp:cNvPr id="0" name=""/>
        <dsp:cNvSpPr/>
      </dsp:nvSpPr>
      <dsp:spPr>
        <a:xfrm rot="16200000">
          <a:off x="-1532877" y="1833015"/>
          <a:ext cx="4525963" cy="859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600" kern="1200" dirty="0" smtClean="0"/>
            <a:t>Organismen</a:t>
          </a:r>
          <a:endParaRPr lang="nl-NL" sz="5600" kern="1200" dirty="0"/>
        </a:p>
      </dsp:txBody>
      <dsp:txXfrm>
        <a:off x="-1532877" y="1833015"/>
        <a:ext cx="4525963" cy="859932"/>
      </dsp:txXfrm>
    </dsp:sp>
    <dsp:sp modelId="{EB8E4D52-4190-4F59-855D-F9A117853407}">
      <dsp:nvSpPr>
        <dsp:cNvPr id="0" name=""/>
        <dsp:cNvSpPr/>
      </dsp:nvSpPr>
      <dsp:spPr>
        <a:xfrm>
          <a:off x="1724186" y="1833015"/>
          <a:ext cx="2820580" cy="8599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600" kern="1200" dirty="0" smtClean="0"/>
            <a:t>Organen</a:t>
          </a:r>
          <a:endParaRPr lang="nl-NL" sz="5600" kern="1200" dirty="0"/>
        </a:p>
      </dsp:txBody>
      <dsp:txXfrm>
        <a:off x="1724186" y="1833015"/>
        <a:ext cx="2820580" cy="859932"/>
      </dsp:txXfrm>
    </dsp:sp>
    <dsp:sp modelId="{E1B09C5F-5116-416F-BC9C-12ED5D9C25F3}">
      <dsp:nvSpPr>
        <dsp:cNvPr id="0" name=""/>
        <dsp:cNvSpPr/>
      </dsp:nvSpPr>
      <dsp:spPr>
        <a:xfrm>
          <a:off x="5132434" y="773457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600" kern="1200" dirty="0" smtClean="0"/>
            <a:t>Cellen</a:t>
          </a:r>
          <a:endParaRPr lang="nl-NL" sz="5600" kern="1200" dirty="0"/>
        </a:p>
      </dsp:txBody>
      <dsp:txXfrm>
        <a:off x="5132434" y="773457"/>
        <a:ext cx="2820580" cy="85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2E4-9746-4046-8ABB-3F54403ADA5F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081E-8B4A-4E38-958C-29E6160EB4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51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2E4-9746-4046-8ABB-3F54403ADA5F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081E-8B4A-4E38-958C-29E6160EB4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00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2E4-9746-4046-8ABB-3F54403ADA5F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081E-8B4A-4E38-958C-29E6160EB4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36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2E4-9746-4046-8ABB-3F54403ADA5F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081E-8B4A-4E38-958C-29E6160EB4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67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2E4-9746-4046-8ABB-3F54403ADA5F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081E-8B4A-4E38-958C-29E6160EB4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6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2E4-9746-4046-8ABB-3F54403ADA5F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081E-8B4A-4E38-958C-29E6160EB4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80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2E4-9746-4046-8ABB-3F54403ADA5F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081E-8B4A-4E38-958C-29E6160EB4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35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2E4-9746-4046-8ABB-3F54403ADA5F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081E-8B4A-4E38-958C-29E6160EB4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16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2E4-9746-4046-8ABB-3F54403ADA5F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081E-8B4A-4E38-958C-29E6160EB4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97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2E4-9746-4046-8ABB-3F54403ADA5F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081E-8B4A-4E38-958C-29E6160EB4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10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B2E4-9746-4046-8ABB-3F54403ADA5F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081E-8B4A-4E38-958C-29E6160EB4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10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1B2E4-9746-4046-8ABB-3F54403ADA5F}" type="datetimeFigureOut">
              <a:rPr lang="nl-NL" smtClean="0"/>
              <a:t>21-9-2016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081E-8B4A-4E38-958C-29E6160EB4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96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Aw2Zg4IgE" TargetMode="External"/><Relationship Id="rId2" Type="http://schemas.openxmlformats.org/officeDocument/2006/relationships/hyperlink" Target="https://www.youtube.com/watch?v=m73i1Zk8EA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bioplek.org/animaties/cel/mitos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hyperlink" Target="http://www.youtube.com/watch?v=fNyq4A08mTo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ioplek.org/1klas/1klas_celle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2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Plantaardige cellen kunnen </a:t>
            </a:r>
            <a:r>
              <a:rPr lang="nl-NL" sz="3600" dirty="0" err="1" smtClean="0"/>
              <a:t>plastiden</a:t>
            </a:r>
            <a:r>
              <a:rPr lang="nl-NL" sz="3600" dirty="0" smtClean="0"/>
              <a:t> bevatten:</a:t>
            </a:r>
            <a:endParaRPr lang="nl-NL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917050" y="5327374"/>
            <a:ext cx="43440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Kleurstofkorrels</a:t>
            </a:r>
            <a:endParaRPr lang="nl-NL" sz="360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676939"/>
            <a:ext cx="10515600" cy="239864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098" name="Picture 2" descr="Image result for kleurstofkorr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45" y="1942479"/>
            <a:ext cx="3369503" cy="31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hromopl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14" y="2617994"/>
            <a:ext cx="498157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17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Plantaardige cellen kunnen </a:t>
            </a:r>
            <a:r>
              <a:rPr lang="nl-NL" sz="3600" dirty="0" err="1" smtClean="0"/>
              <a:t>plastiden</a:t>
            </a:r>
            <a:r>
              <a:rPr lang="nl-NL" sz="3600" dirty="0" smtClean="0"/>
              <a:t> bevatten: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676939"/>
            <a:ext cx="10515600" cy="239864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AutoShape 2" descr="Image result for kleurstofkorr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4" name="Picture 4" descr="Image result for tros tomaten onrij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871" y="1543877"/>
            <a:ext cx="4495938" cy="33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917050" y="5327374"/>
            <a:ext cx="43440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Bladgroenkorrels</a:t>
            </a:r>
            <a:endParaRPr lang="nl-NL" sz="36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516094" y="5327373"/>
            <a:ext cx="43440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Kleurstofkorrels</a:t>
            </a:r>
            <a:endParaRPr lang="nl-NL" sz="360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4359965" y="5650539"/>
            <a:ext cx="202758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9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http://www.lifelength.com/img/ilus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196753"/>
            <a:ext cx="7876034" cy="55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rfelijkeziekten.be/Images/Images/JPG/genetica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3439022"/>
            <a:ext cx="35718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2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http://paulineliselotte.weebly.com/uploads/1/5/3/0/15307168/9033443.png?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98" y="2492896"/>
            <a:ext cx="28998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uudooms.nl/chromos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916832"/>
            <a:ext cx="477571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Chromosomenportret</a:t>
            </a:r>
          </a:p>
        </p:txBody>
      </p:sp>
    </p:spTree>
    <p:extLst>
      <p:ext uri="{BB962C8B-B14F-4D97-AF65-F5344CB8AC3E}">
        <p14:creationId xmlns:p14="http://schemas.microsoft.com/office/powerpoint/2010/main" val="4693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844676"/>
            <a:ext cx="80883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3769351" y="2924945"/>
            <a:ext cx="82882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22 en X of Y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859727" y="4950461"/>
            <a:ext cx="738449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22 en X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807968" y="4581128"/>
            <a:ext cx="432048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6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17"/>
          <p:cNvSpPr>
            <a:spLocks noChangeArrowheads="1"/>
          </p:cNvSpPr>
          <p:nvPr/>
        </p:nvSpPr>
        <p:spPr bwMode="auto">
          <a:xfrm>
            <a:off x="6310314" y="5770112"/>
            <a:ext cx="778941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0" name="AutoShape 20"/>
          <p:cNvSpPr>
            <a:spLocks noChangeArrowheads="1"/>
          </p:cNvSpPr>
          <p:nvPr/>
        </p:nvSpPr>
        <p:spPr bwMode="auto">
          <a:xfrm>
            <a:off x="4757739" y="5066849"/>
            <a:ext cx="820374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4748214" y="2387958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6205538" y="2387959"/>
            <a:ext cx="895350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205538" y="2854684"/>
            <a:ext cx="895350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7939089" y="2854683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AutoShape 24"/>
          <p:cNvSpPr>
            <a:spLocks noChangeShapeType="1"/>
          </p:cNvSpPr>
          <p:nvPr/>
        </p:nvSpPr>
        <p:spPr bwMode="auto">
          <a:xfrm>
            <a:off x="5786439" y="2902308"/>
            <a:ext cx="276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AutoShape 26"/>
          <p:cNvSpPr>
            <a:spLocks noChangeShapeType="1"/>
          </p:cNvSpPr>
          <p:nvPr/>
        </p:nvSpPr>
        <p:spPr bwMode="auto">
          <a:xfrm flipV="1">
            <a:off x="7186614" y="2254608"/>
            <a:ext cx="523875" cy="40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AutoShape 25"/>
          <p:cNvSpPr>
            <a:spLocks noChangeShapeType="1"/>
          </p:cNvSpPr>
          <p:nvPr/>
        </p:nvSpPr>
        <p:spPr bwMode="auto">
          <a:xfrm>
            <a:off x="7186614" y="3121384"/>
            <a:ext cx="600075" cy="257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6408130" y="5836786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822998" y="5348908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2495600" y="17008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0483" name="AutoShape 21"/>
          <p:cNvSpPr>
            <a:spLocks noChangeArrowheads="1"/>
          </p:cNvSpPr>
          <p:nvPr/>
        </p:nvSpPr>
        <p:spPr bwMode="auto">
          <a:xfrm>
            <a:off x="6253164" y="4730300"/>
            <a:ext cx="778941" cy="466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5" name="AutoShape 19"/>
          <p:cNvSpPr>
            <a:spLocks noChangeShapeType="1"/>
          </p:cNvSpPr>
          <p:nvPr/>
        </p:nvSpPr>
        <p:spPr bwMode="auto">
          <a:xfrm flipV="1">
            <a:off x="5795964" y="5122411"/>
            <a:ext cx="323178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6" name="AutoShape 18"/>
          <p:cNvSpPr>
            <a:spLocks noChangeShapeType="1"/>
          </p:cNvSpPr>
          <p:nvPr/>
        </p:nvSpPr>
        <p:spPr bwMode="auto">
          <a:xfrm>
            <a:off x="5795964" y="5836786"/>
            <a:ext cx="323178" cy="165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7" name="Rectangle 29"/>
          <p:cNvSpPr>
            <a:spLocks noChangeArrowheads="1"/>
          </p:cNvSpPr>
          <p:nvPr/>
        </p:nvSpPr>
        <p:spPr bwMode="auto">
          <a:xfrm>
            <a:off x="2896172" y="1685193"/>
            <a:ext cx="33093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Gewone celdeling: bij lichaamscellen</a:t>
            </a:r>
            <a:endParaRPr lang="nl-NL" sz="11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Rectangle 31"/>
          <p:cNvSpPr>
            <a:spLocks noChangeArrowheads="1"/>
          </p:cNvSpPr>
          <p:nvPr/>
        </p:nvSpPr>
        <p:spPr bwMode="auto">
          <a:xfrm>
            <a:off x="2824164" y="3972745"/>
            <a:ext cx="381514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Celdeling geslachtscellen (zaadcel of eicel):</a:t>
            </a:r>
            <a:endParaRPr lang="nl-NL" sz="11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32"/>
          <p:cNvSpPr>
            <a:spLocks noChangeArrowheads="1"/>
          </p:cNvSpPr>
          <p:nvPr/>
        </p:nvSpPr>
        <p:spPr bwMode="auto">
          <a:xfrm>
            <a:off x="15240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27"/>
          <p:cNvSpPr>
            <a:spLocks noChangeArrowheads="1"/>
          </p:cNvSpPr>
          <p:nvPr/>
        </p:nvSpPr>
        <p:spPr bwMode="auto">
          <a:xfrm>
            <a:off x="7939089" y="1721208"/>
            <a:ext cx="942975" cy="9334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4" name="Tekstvak 43"/>
          <p:cNvSpPr txBox="1"/>
          <p:nvPr/>
        </p:nvSpPr>
        <p:spPr>
          <a:xfrm>
            <a:off x="6307590" y="4778995"/>
            <a:ext cx="681124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23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4895664" y="2670017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6363624" y="2436654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6338012" y="2936717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8086539" y="2018626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8086539" y="3193892"/>
            <a:ext cx="648072" cy="3693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46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4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00B050"/>
                </a:solidFill>
              </a:rPr>
              <a:t>Basisstof 2: Geslachtschromosomen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Celdeling</a:t>
            </a:r>
            <a:r>
              <a:rPr lang="nl-NL" dirty="0" smtClean="0"/>
              <a:t> FSM</a:t>
            </a:r>
          </a:p>
          <a:p>
            <a:r>
              <a:rPr lang="nl-NL" dirty="0" smtClean="0">
                <a:hlinkClick r:id="rId3"/>
              </a:rPr>
              <a:t>Celdeling, trager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Animatie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5" name="Picture 6" descr="http://ruudooms.nl/chromosom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772816"/>
            <a:ext cx="5112568" cy="45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577009" y="4959317"/>
            <a:ext cx="280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Organismen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057322" y="2093844"/>
            <a:ext cx="3048000" cy="68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7480852" y="3448706"/>
            <a:ext cx="3872948" cy="871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8057322" y="5082210"/>
            <a:ext cx="3048000" cy="68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20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3785191" y="385287"/>
            <a:ext cx="1305401" cy="1305401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ep 4"/>
          <p:cNvGrpSpPr/>
          <p:nvPr/>
        </p:nvGrpSpPr>
        <p:grpSpPr>
          <a:xfrm>
            <a:off x="5090593" y="385287"/>
            <a:ext cx="2945157" cy="1305401"/>
            <a:chOff x="7197113" y="0"/>
            <a:chExt cx="2945157" cy="1305401"/>
          </a:xfrm>
        </p:grpSpPr>
        <p:sp>
          <p:nvSpPr>
            <p:cNvPr id="6" name="Rechthoek 5"/>
            <p:cNvSpPr/>
            <p:nvPr/>
          </p:nvSpPr>
          <p:spPr>
            <a:xfrm>
              <a:off x="7197113" y="0"/>
              <a:ext cx="2945157" cy="13054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hthoek 6"/>
            <p:cNvSpPr/>
            <p:nvPr/>
          </p:nvSpPr>
          <p:spPr>
            <a:xfrm>
              <a:off x="7197113" y="0"/>
              <a:ext cx="2945157" cy="1305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0" rIns="110490" bIns="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900" kern="1200" dirty="0" smtClean="0"/>
                <a:t>Levenskenmerken</a:t>
              </a:r>
              <a:endParaRPr lang="nl-NL" sz="2900" kern="1200" dirty="0"/>
            </a:p>
          </p:txBody>
        </p:sp>
      </p:grp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Stofwisseling</a:t>
            </a:r>
          </a:p>
          <a:p>
            <a:pPr lvl="1"/>
            <a:r>
              <a:rPr lang="nl-NL" dirty="0" smtClean="0"/>
              <a:t>Ademhalen</a:t>
            </a:r>
          </a:p>
          <a:p>
            <a:pPr lvl="1"/>
            <a:r>
              <a:rPr lang="nl-NL" dirty="0" smtClean="0"/>
              <a:t>Voeden</a:t>
            </a:r>
          </a:p>
          <a:p>
            <a:pPr lvl="1"/>
            <a:r>
              <a:rPr lang="nl-NL" dirty="0" smtClean="0"/>
              <a:t>Uitscheiden</a:t>
            </a:r>
          </a:p>
          <a:p>
            <a:r>
              <a:rPr lang="nl-NL" dirty="0" smtClean="0"/>
              <a:t>Groeien</a:t>
            </a:r>
          </a:p>
          <a:p>
            <a:pPr lvl="1"/>
            <a:r>
              <a:rPr lang="nl-NL" dirty="0" smtClean="0"/>
              <a:t>Ontwikkelen</a:t>
            </a:r>
          </a:p>
          <a:p>
            <a:r>
              <a:rPr lang="nl-NL" dirty="0" smtClean="0"/>
              <a:t>Reageren op prikkels</a:t>
            </a:r>
          </a:p>
          <a:p>
            <a:pPr lvl="1"/>
            <a:r>
              <a:rPr lang="nl-NL" dirty="0" smtClean="0"/>
              <a:t>Waarnemen</a:t>
            </a:r>
          </a:p>
          <a:p>
            <a:pPr lvl="1"/>
            <a:r>
              <a:rPr lang="nl-NL" dirty="0" smtClean="0"/>
              <a:t>Bewegen</a:t>
            </a:r>
          </a:p>
          <a:p>
            <a:r>
              <a:rPr lang="nl-NL" dirty="0" smtClean="0"/>
              <a:t>Voortplanten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78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8" y="1719607"/>
            <a:ext cx="4706204" cy="4351338"/>
          </a:xfrm>
        </p:spPr>
      </p:pic>
      <p:sp>
        <p:nvSpPr>
          <p:cNvPr id="4" name="Ovaal 3"/>
          <p:cNvSpPr/>
          <p:nvPr/>
        </p:nvSpPr>
        <p:spPr>
          <a:xfrm>
            <a:off x="6264848" y="313144"/>
            <a:ext cx="1631751" cy="1631751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ep 4"/>
          <p:cNvGrpSpPr/>
          <p:nvPr/>
        </p:nvGrpSpPr>
        <p:grpSpPr>
          <a:xfrm>
            <a:off x="7896600" y="313144"/>
            <a:ext cx="3516952" cy="1631751"/>
            <a:chOff x="6947759" y="0"/>
            <a:chExt cx="3516952" cy="1631751"/>
          </a:xfrm>
        </p:grpSpPr>
        <p:sp>
          <p:nvSpPr>
            <p:cNvPr id="6" name="Rechthoek 5"/>
            <p:cNvSpPr/>
            <p:nvPr/>
          </p:nvSpPr>
          <p:spPr>
            <a:xfrm>
              <a:off x="6947759" y="0"/>
              <a:ext cx="3516952" cy="16317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hthoek 6"/>
            <p:cNvSpPr/>
            <p:nvPr/>
          </p:nvSpPr>
          <p:spPr>
            <a:xfrm>
              <a:off x="6947759" y="0"/>
              <a:ext cx="3516952" cy="1631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0" rIns="99060" bIns="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600" kern="1200" dirty="0" smtClean="0"/>
                <a:t>Levensloop/levenscyclus</a:t>
              </a:r>
              <a:endParaRPr lang="nl-NL" sz="2600" kern="1200" dirty="0"/>
            </a:p>
          </p:txBody>
        </p:sp>
      </p:grpSp>
      <p:pic>
        <p:nvPicPr>
          <p:cNvPr id="1026" name="Picture 2" descr="Image result for levenslo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333543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8959472" y="0"/>
            <a:ext cx="3074812" cy="2175669"/>
            <a:chOff x="7440787" y="1087834"/>
            <a:chExt cx="3074812" cy="2175669"/>
          </a:xfrm>
        </p:grpSpPr>
        <p:sp>
          <p:nvSpPr>
            <p:cNvPr id="7" name="Rechthoek 6"/>
            <p:cNvSpPr/>
            <p:nvPr/>
          </p:nvSpPr>
          <p:spPr>
            <a:xfrm>
              <a:off x="7440787" y="1087834"/>
              <a:ext cx="3074812" cy="217566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hthoek 7"/>
            <p:cNvSpPr/>
            <p:nvPr/>
          </p:nvSpPr>
          <p:spPr>
            <a:xfrm>
              <a:off x="7440787" y="1087834"/>
              <a:ext cx="3074812" cy="2175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0" rIns="110490" bIns="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900" kern="1200" dirty="0" smtClean="0"/>
                <a:t>Organisatieniveaus</a:t>
              </a:r>
              <a:endParaRPr lang="nl-NL" sz="2900" kern="1200" dirty="0"/>
            </a:p>
          </p:txBody>
        </p:sp>
      </p:grp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4" y="746724"/>
            <a:ext cx="8083700" cy="61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rgbClr val="00B05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7176120" y="346587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7"/>
              </a:rPr>
              <a:t>http://www.youtube.com/watch?v=fNyq4A08mTo</a:t>
            </a:r>
            <a:endParaRPr lang="nl-NL" dirty="0"/>
          </a:p>
        </p:txBody>
      </p:sp>
      <p:pic>
        <p:nvPicPr>
          <p:cNvPr id="2050" name="Picture 2" descr="http://www.detopvogelsmaastricht.nl/cel%2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60" y="4143216"/>
            <a:ext cx="2111448" cy="23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41644" y="19051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hlinkClick r:id="rId2"/>
              </a:rPr>
              <a:t>Verschil plantaardige en dierlijke cel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Image result for dierlijke cel en plantaardige 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80" y="2510251"/>
            <a:ext cx="8106603" cy="3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1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Plantaardige cellen kunnen </a:t>
            </a:r>
            <a:r>
              <a:rPr lang="nl-NL" sz="3600" dirty="0" err="1" smtClean="0"/>
              <a:t>plastiden</a:t>
            </a:r>
            <a:r>
              <a:rPr lang="nl-NL" sz="3600" dirty="0" smtClean="0"/>
              <a:t> bevatten:</a:t>
            </a:r>
            <a:endParaRPr lang="nl-NL" sz="3600" dirty="0"/>
          </a:p>
        </p:txBody>
      </p:sp>
      <p:pic>
        <p:nvPicPr>
          <p:cNvPr id="2050" name="Picture 2" descr="Image result for zetmeelkorr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0" y="1690688"/>
            <a:ext cx="5178950" cy="38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zetmeelkorr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2" y="3122481"/>
            <a:ext cx="5433253" cy="36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17050" y="5327374"/>
            <a:ext cx="43440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Zetmeelkorrels</a:t>
            </a:r>
            <a:endParaRPr lang="nl-NL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60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Plantaardige cellen kunnen </a:t>
            </a:r>
            <a:r>
              <a:rPr lang="nl-NL" sz="3600" dirty="0" err="1" smtClean="0"/>
              <a:t>plastiden</a:t>
            </a:r>
            <a:r>
              <a:rPr lang="nl-NL" sz="3600" dirty="0" smtClean="0"/>
              <a:t> bevatten:</a:t>
            </a:r>
            <a:endParaRPr lang="nl-NL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917050" y="5327374"/>
            <a:ext cx="43440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Bladgroenkorrels</a:t>
            </a:r>
            <a:endParaRPr lang="nl-NL" sz="36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Image result for bladgroenkorr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2" y="1877439"/>
            <a:ext cx="45720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4995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076" name="Picture 4" descr="Image result for bladgroenkorr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22" y="3892549"/>
            <a:ext cx="3048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464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Breedbeeld</PresentationFormat>
  <Paragraphs>50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Kantoorthema</vt:lpstr>
      <vt:lpstr>PowerPoint-presentatie</vt:lpstr>
      <vt:lpstr>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Plantaardige cellen kunnen plastiden bevatten:</vt:lpstr>
      <vt:lpstr>Plantaardige cellen kunnen plastiden bevatten:</vt:lpstr>
      <vt:lpstr>Plantaardige cellen kunnen plastiden bevatten:</vt:lpstr>
      <vt:lpstr>Plantaardige cellen kunnen plastiden bevatten:</vt:lpstr>
      <vt:lpstr>PowerPoint-presentatie</vt:lpstr>
      <vt:lpstr>Chromosomenportret</vt:lpstr>
      <vt:lpstr>PowerPoint-presentatie</vt:lpstr>
      <vt:lpstr>PowerPoint-presentatie</vt:lpstr>
      <vt:lpstr>Basisstof 2: Geslachtschromosomen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Topuz, F (Filiz)</dc:creator>
  <cp:lastModifiedBy>Topuz, F (Filiz)</cp:lastModifiedBy>
  <cp:revision>1</cp:revision>
  <dcterms:created xsi:type="dcterms:W3CDTF">2016-09-21T09:14:05Z</dcterms:created>
  <dcterms:modified xsi:type="dcterms:W3CDTF">2016-09-21T09:14:20Z</dcterms:modified>
</cp:coreProperties>
</file>